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2" d="100"/>
          <a:sy n="52" d="100"/>
        </p:scale>
        <p:origin x="-11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Univer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5" descr="shutterstock_769389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359" t="18909" r="17081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shutterstock_1070852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894" r="23894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2" descr="shutterstock_1202063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607" t="7475" r="33949" b="23048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8" descr="shutterstock_5838226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448" r="21448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BA54C-15D4-9240-8562-B9A40EF211EB}" type="datetime1">
              <a:rPr lang="en-US"/>
              <a:pPr>
                <a:defRPr/>
              </a:pPr>
              <a:t>2/19/2014</a:t>
            </a:fld>
            <a:endParaRPr lang="en-US" dirty="0"/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22AA5-3C49-2E42-8195-7332F437CD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09959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1644650"/>
            <a:ext cx="4035425" cy="4367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1644650"/>
            <a:ext cx="4035425" cy="4367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67590-0BC9-4B4A-95A3-307D97AD4B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CA678-D006-7B41-A446-6998EA1314C2}" type="datetime1">
              <a:rPr lang="en-US"/>
              <a:pPr>
                <a:defRPr/>
              </a:pPr>
              <a:t>2/19/2014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48997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3C417-35D1-DE4B-9003-F2E94344F5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1F2DA-4C0E-AF48-AAE7-6B5FD0673F17}" type="datetime1">
              <a:rPr lang="en-US"/>
              <a:pPr>
                <a:defRPr/>
              </a:pPr>
              <a:t>2/19/2014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20069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1644650"/>
            <a:ext cx="4035425" cy="4367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1644650"/>
            <a:ext cx="3997325" cy="43672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A4596-0E95-4845-A51E-381771D71C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3548A-BD02-5246-9AB8-6847FF416924}" type="datetime1">
              <a:rPr lang="en-US"/>
              <a:pPr>
                <a:defRPr/>
              </a:pPr>
              <a:t>2/19/2014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68227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90702" y="1644650"/>
            <a:ext cx="4035425" cy="4367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4752975" y="16446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752975" y="40068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93407-65FC-FE4D-88F4-AEF403839C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8D185-C16F-1640-8DAC-102BF7935C96}" type="datetime1">
              <a:rPr lang="en-US"/>
              <a:pPr>
                <a:defRPr/>
              </a:pPr>
              <a:t>2/19/2014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28009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370987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0"/>
          </p:nvPr>
        </p:nvSpPr>
        <p:spPr>
          <a:xfrm>
            <a:off x="4760289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348289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2"/>
          </p:nvPr>
        </p:nvSpPr>
        <p:spPr>
          <a:xfrm>
            <a:off x="4737591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27109-24EE-2347-96D6-102C90AEE2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57901-D09E-C540-886C-A84B89EC06B5}" type="datetime1">
              <a:rPr lang="en-US"/>
              <a:pPr>
                <a:defRPr/>
              </a:pPr>
              <a:t>2/19/2014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29693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ubtitle 6"/>
          <p:cNvSpPr>
            <a:spLocks noGrp="1"/>
          </p:cNvSpPr>
          <p:nvPr>
            <p:ph type="body" sz="half" idx="2"/>
          </p:nvPr>
        </p:nvSpPr>
        <p:spPr>
          <a:xfrm>
            <a:off x="1473197" y="5397500"/>
            <a:ext cx="5689601" cy="609599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473200" y="1670050"/>
            <a:ext cx="5689600" cy="358775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4D66E-442A-4A48-B266-9493CAB2FA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9A51E-2230-E643-98DA-6D8C23BE670E}" type="datetime1">
              <a:rPr lang="en-US"/>
              <a:pPr>
                <a:defRPr/>
              </a:pPr>
              <a:t>2/19/2014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335584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35BB7-581E-8647-B3F0-DC585189AB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C83E5-B64E-4C42-86F1-FC250D09C402}" type="datetime1">
              <a:rPr lang="en-US"/>
              <a:pPr>
                <a:defRPr/>
              </a:pPr>
              <a:t>2/19/2014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23795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1645920"/>
            <a:ext cx="8326438" cy="4389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884EB-C6E3-684C-A39B-0E652C4E0E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7D54C-61CE-1041-9449-8583DE2630BB}" type="datetime1">
              <a:rPr lang="en-US"/>
              <a:pPr>
                <a:defRPr/>
              </a:pPr>
              <a:t>2/19/2014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00045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Technolog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88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18" descr="shutterstock_295816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754" t="15311" r="36530"/>
          <a:stretch>
            <a:fillRect/>
          </a:stretch>
        </p:blipFill>
        <p:spPr bwMode="auto">
          <a:xfrm>
            <a:off x="6870700" y="0"/>
            <a:ext cx="22733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32" descr="ISP209388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569" t="19907" b="7997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35" descr="shutterstock_1241212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596" r="16269"/>
          <a:stretch>
            <a:fillRect/>
          </a:stretch>
        </p:blipFill>
        <p:spPr bwMode="auto">
          <a:xfrm>
            <a:off x="2284413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9" descr="shutterstock_4301250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125" r="4950"/>
          <a:stretch>
            <a:fillRect/>
          </a:stretch>
        </p:blipFill>
        <p:spPr bwMode="auto">
          <a:xfrm>
            <a:off x="4573588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8ED65-8163-284B-A5F1-B9F57DC77EBC}" type="datetime1">
              <a:rPr lang="en-US"/>
              <a:pPr>
                <a:defRPr/>
              </a:pPr>
              <a:t>2/19/2014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5A293-0598-674E-87F9-A3870D2D28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89610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eople and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8" descr="shutterstock_7799068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61" t="11378" r="-2" b="8519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iStock_000017402661Mediu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6613" t="11118" r="6171" b="2959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3" descr="shutterstock_3204853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053" t="3491" r="2" b="4852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15" descr="shutterstock_1130450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686" r="41415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6F66B-E128-9D4F-AC2D-96A590684299}" type="datetime1">
              <a:rPr lang="en-US"/>
              <a:pPr>
                <a:defRPr/>
              </a:pPr>
              <a:t>2/19/2014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EB17E-ADF1-CA40-ACD9-D24AF83ACC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90689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spi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cover-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3526" b="24687"/>
          <a:stretch>
            <a:fillRect/>
          </a:stretch>
        </p:blipFill>
        <p:spPr bwMode="auto">
          <a:xfrm>
            <a:off x="0" y="0"/>
            <a:ext cx="9144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DBC4B-18FA-4641-AED3-09167062A95C}" type="datetime1">
              <a:rPr lang="en-US"/>
              <a:pPr>
                <a:defRPr/>
              </a:pPr>
              <a:t>2/19/2014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FCE97-1E5D-3942-9893-29D29393C4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93624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ustom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1113" y="0"/>
            <a:ext cx="9172576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74163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2285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4571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857999" y="0"/>
            <a:ext cx="2315683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BF150-A3C3-104C-9179-59C0B0DE31A3}" type="datetime1">
              <a:rPr lang="en-US"/>
              <a:pPr>
                <a:defRPr/>
              </a:pPr>
              <a:t>2/19/2014</a:t>
            </a:fld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C6ACD-EA72-FB41-82BD-66EB6B610A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5245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ustom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1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DE583-60AA-884C-A5CE-BF1B865B6032}" type="datetime1">
              <a:rPr lang="en-US"/>
              <a:pPr>
                <a:defRPr/>
              </a:pPr>
              <a:t>2/19/2014</a:t>
            </a:fld>
            <a:endParaRPr lang="en-US" dirty="0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0D3A5-9708-8F4C-8053-5C6766873F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5907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417899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6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42EE6-F228-A848-AAD6-425DE94CFC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E3956-5BF0-9741-A8A0-EC870CD029F6}" type="datetime1">
              <a:rPr lang="en-US"/>
              <a:pPr>
                <a:defRPr/>
              </a:pPr>
              <a:t>2/19/2014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16930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40D16-EBF5-0D44-A21F-B32E9F6095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16975-30F2-B74D-B90F-E83C4C9562E7}" type="datetime1">
              <a:rPr lang="en-US"/>
              <a:pPr>
                <a:defRPr/>
              </a:pPr>
              <a:t>2/19/2014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77291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4938"/>
            <a:ext cx="83264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44500" y="6356350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2B1F015-1154-6F45-9F5A-29B4836DF7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49DE922-2F34-1241-8A40-1B6D2996FA4E}" type="datetime1">
              <a:rPr lang="en-US"/>
              <a:pPr>
                <a:defRPr/>
              </a:pPr>
              <a:t>2/19/2014</a:t>
            </a:fld>
            <a:endParaRPr lang="en-US" dirty="0"/>
          </a:p>
        </p:txBody>
      </p:sp>
      <p:pic>
        <p:nvPicPr>
          <p:cNvPr id="1029" name="Picture 6" descr="ieee_blue_R0G102B161-lg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113" y="6226175"/>
            <a:ext cx="13938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</a:t>
            </a:r>
            <a:r>
              <a:rPr lang="en-US" sz="600" dirty="0" smtClean="0">
                <a:solidFill>
                  <a:srgbClr val="7F7F7F"/>
                </a:solidFill>
              </a:rPr>
              <a:t>8 </a:t>
            </a:r>
            <a:r>
              <a:rPr lang="en-US" sz="600" dirty="0">
                <a:solidFill>
                  <a:srgbClr val="7F7F7F"/>
                </a:solidFill>
              </a:rPr>
              <a:t>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646238"/>
            <a:ext cx="8326438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7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702" r:id="rId16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20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rodmcdan@southernco.com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fld id="{5BB9E4D3-F80A-BB4B-8FD5-37E8CBED91A1}" type="datetime1">
              <a:rPr lang="en-US"/>
              <a:pPr>
                <a:defRPr/>
              </a:pPr>
              <a:t>2/19/2014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4B818F6-E4CF-F44F-9546-9E645745843E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65188" y="2967334"/>
            <a:ext cx="7492428" cy="323165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Due to the copyright nature of the presentation the slides will not be posted.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The slides are available in hard copy format by submitting request to: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Mr. Roger McDaniel, Georgia Power</a:t>
            </a:r>
          </a:p>
          <a:p>
            <a:r>
              <a:rPr lang="en-US" sz="2400" dirty="0" smtClean="0">
                <a:solidFill>
                  <a:schemeClr val="bg1"/>
                </a:solidFill>
                <a:hlinkClick r:id="rId2"/>
              </a:rPr>
              <a:t>rodmcdan@southernco.com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Ph</a:t>
            </a:r>
            <a:r>
              <a:rPr lang="en-US" sz="2400" dirty="0" smtClean="0">
                <a:solidFill>
                  <a:schemeClr val="bg1"/>
                </a:solidFill>
              </a:rPr>
              <a:t>. 404-247-4365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eee_presentation_template">
  <a:themeElements>
    <a:clrScheme name="Custom 1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FFFFFF"/>
      </a:hlink>
      <a:folHlink>
        <a:srgbClr val="FFFF00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ieee_presentation_template.pot</Template>
  <TotalTime>457</TotalTime>
  <Words>42</Words>
  <Application>Microsoft Office PowerPoint</Application>
  <PresentationFormat>On-screen Show (4:3)</PresentationFormat>
  <Paragraphs>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ieee_presentation_template</vt:lpstr>
      <vt:lpstr>Slide 1</vt:lpstr>
    </vt:vector>
  </TitlesOfParts>
  <Company>IEEE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Engel, Lisa Lisa.</dc:creator>
  <cp:lastModifiedBy>lgavriliuc</cp:lastModifiedBy>
  <cp:revision>85</cp:revision>
  <dcterms:created xsi:type="dcterms:W3CDTF">2012-11-14T18:53:32Z</dcterms:created>
  <dcterms:modified xsi:type="dcterms:W3CDTF">2014-02-19T18:52:45Z</dcterms:modified>
</cp:coreProperties>
</file>